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3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87C"/>
    <a:srgbClr val="FF9A43"/>
    <a:srgbClr val="B7C026"/>
    <a:srgbClr val="00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75" y="-78989"/>
            <a:ext cx="6858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8714" y="5536421"/>
            <a:ext cx="420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Дайындық</a:t>
            </a:r>
            <a:endParaRPr lang="ru-RU" sz="1600" b="1" dirty="0"/>
          </a:p>
          <a:p>
            <a:r>
              <a:rPr lang="ru-RU" b="1" dirty="0">
                <a:solidFill>
                  <a:srgbClr val="008E8E"/>
                </a:solidFill>
              </a:rPr>
              <a:t>КЕЗЕҢІ </a:t>
            </a:r>
            <a:endParaRPr lang="en-US" b="1" dirty="0">
              <a:solidFill>
                <a:srgbClr val="008E8E"/>
              </a:solidFill>
            </a:endParaRPr>
          </a:p>
          <a:p>
            <a:r>
              <a:rPr lang="en-US" sz="1400" dirty="0"/>
              <a:t>Telegram </a:t>
            </a:r>
            <a:r>
              <a:rPr lang="ru-RU" sz="1400" dirty="0" err="1"/>
              <a:t>және</a:t>
            </a:r>
            <a:r>
              <a:rPr lang="ru-RU" sz="1400" dirty="0"/>
              <a:t>  </a:t>
            </a:r>
            <a:r>
              <a:rPr lang="en-US" sz="1400" dirty="0"/>
              <a:t>What’s App</a:t>
            </a:r>
            <a:r>
              <a:rPr lang="ru-RU" sz="1400" dirty="0"/>
              <a:t> - ты </a:t>
            </a:r>
            <a:r>
              <a:rPr lang="ru-RU" sz="1400" dirty="0" err="1"/>
              <a:t>құру</a:t>
            </a:r>
            <a:r>
              <a:rPr lang="ru-RU" sz="1400" dirty="0"/>
              <a:t>,</a:t>
            </a:r>
          </a:p>
          <a:p>
            <a:r>
              <a:rPr lang="ru-RU" sz="1400" dirty="0" err="1"/>
              <a:t>жұмыс</a:t>
            </a:r>
            <a:r>
              <a:rPr lang="ru-RU" sz="1400" dirty="0"/>
              <a:t> </a:t>
            </a:r>
            <a:r>
              <a:rPr lang="ru-RU" sz="1400" dirty="0" err="1"/>
              <a:t>тобын</a:t>
            </a:r>
            <a:r>
              <a:rPr lang="ru-RU" sz="1400" dirty="0"/>
              <a:t> </a:t>
            </a:r>
            <a:r>
              <a:rPr lang="ru-RU" sz="1400" dirty="0" err="1"/>
              <a:t>құру</a:t>
            </a:r>
            <a:r>
              <a:rPr lang="ru-RU" sz="1400" dirty="0"/>
              <a:t>, БАҚ-пен </a:t>
            </a:r>
            <a:r>
              <a:rPr lang="ru-RU" sz="1400" dirty="0" err="1"/>
              <a:t>ақпараттық</a:t>
            </a:r>
            <a:r>
              <a:rPr lang="ru-RU" sz="1400" dirty="0"/>
              <a:t> </a:t>
            </a:r>
            <a:r>
              <a:rPr lang="ru-RU" sz="1400" dirty="0" err="1"/>
              <a:t>жұмыс</a:t>
            </a:r>
            <a:endParaRPr lang="ru-RU" sz="1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68" y="3044449"/>
            <a:ext cx="703320" cy="7033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2263773" y="5895977"/>
            <a:ext cx="703320" cy="7033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27" y="4365790"/>
            <a:ext cx="703320" cy="7033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475">
            <a:off x="4021533" y="1818290"/>
            <a:ext cx="703320" cy="70332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092558" y="4160235"/>
            <a:ext cx="3767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7C026"/>
                </a:solidFill>
              </a:rPr>
              <a:t>1</a:t>
            </a:r>
            <a:r>
              <a:rPr lang="kk-KZ" b="1" dirty="0">
                <a:solidFill>
                  <a:srgbClr val="B7C026"/>
                </a:solidFill>
              </a:rPr>
              <a:t> КЕЗЕҢ</a:t>
            </a:r>
            <a:endParaRPr lang="ru-RU" b="1" dirty="0">
              <a:solidFill>
                <a:srgbClr val="B7C026"/>
              </a:solidFill>
            </a:endParaRPr>
          </a:p>
          <a:p>
            <a:r>
              <a:rPr lang="en-US" sz="1400" b="1" dirty="0"/>
              <a:t>Check your school</a:t>
            </a:r>
            <a:endParaRPr lang="ru-RU" sz="1400" b="1" dirty="0"/>
          </a:p>
          <a:p>
            <a:r>
              <a:rPr lang="ru-RU" sz="1400" dirty="0"/>
              <a:t>Жабы</a:t>
            </a:r>
            <a:r>
              <a:rPr lang="kk-KZ" sz="1400" dirty="0"/>
              <a:t>қ кезең</a:t>
            </a:r>
            <a:endParaRPr lang="ru-RU" sz="1400" dirty="0"/>
          </a:p>
          <a:p>
            <a:r>
              <a:rPr lang="ru-RU" sz="1400" b="1" dirty="0"/>
              <a:t>2022 </a:t>
            </a:r>
            <a:r>
              <a:rPr lang="ru-RU" sz="1400" b="1" dirty="0" err="1"/>
              <a:t>жылғы</a:t>
            </a:r>
            <a:r>
              <a:rPr lang="ru-RU" sz="1400" b="1" dirty="0"/>
              <a:t> 21 </a:t>
            </a:r>
            <a:r>
              <a:rPr lang="ru-RU" sz="1400" b="1" dirty="0" err="1"/>
              <a:t>сәуір</a:t>
            </a:r>
            <a:r>
              <a:rPr lang="ru-RU" sz="1400" b="1" dirty="0"/>
              <a:t> - 25 </a:t>
            </a:r>
            <a:r>
              <a:rPr lang="ru-RU" sz="1400" b="1" dirty="0" err="1"/>
              <a:t>мамыр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34816" y="2842179"/>
            <a:ext cx="3783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9A43"/>
                </a:solidFill>
              </a:rPr>
              <a:t>2</a:t>
            </a:r>
            <a:r>
              <a:rPr lang="kk-KZ" b="1" dirty="0">
                <a:solidFill>
                  <a:srgbClr val="FF9A43"/>
                </a:solidFill>
              </a:rPr>
              <a:t> КЕЗЕҢ</a:t>
            </a:r>
            <a:endParaRPr lang="ru-RU" b="1" dirty="0">
              <a:solidFill>
                <a:srgbClr val="FF9A43"/>
              </a:solidFill>
            </a:endParaRPr>
          </a:p>
          <a:p>
            <a:r>
              <a:rPr lang="en-US" sz="1400" b="1" dirty="0" err="1"/>
              <a:t>FeedBack</a:t>
            </a:r>
            <a:r>
              <a:rPr lang="en-US" sz="1400" b="1" dirty="0"/>
              <a:t> SCHOOL</a:t>
            </a:r>
            <a:endParaRPr lang="ru-RU" sz="1400" dirty="0"/>
          </a:p>
          <a:p>
            <a:r>
              <a:rPr lang="ru-RU" sz="1400" dirty="0" err="1"/>
              <a:t>Ашық</a:t>
            </a:r>
            <a:r>
              <a:rPr lang="ru-RU" sz="1400" dirty="0"/>
              <a:t> </a:t>
            </a:r>
            <a:r>
              <a:rPr lang="ru-RU" sz="1400" dirty="0" err="1"/>
              <a:t>кезең</a:t>
            </a:r>
            <a:endParaRPr lang="ru-RU" sz="1400" dirty="0"/>
          </a:p>
          <a:p>
            <a:r>
              <a:rPr lang="ru-RU" sz="1400" b="1" dirty="0"/>
              <a:t>2022 </a:t>
            </a:r>
            <a:r>
              <a:rPr lang="ru-RU" sz="1400" b="1" dirty="0" err="1"/>
              <a:t>жылғы</a:t>
            </a:r>
            <a:r>
              <a:rPr lang="ru-RU" sz="1400" dirty="0"/>
              <a:t> </a:t>
            </a:r>
            <a:r>
              <a:rPr lang="ru-RU" sz="1400" b="1" dirty="0"/>
              <a:t>1</a:t>
            </a:r>
            <a:r>
              <a:rPr lang="kk-KZ" sz="1400" b="1" dirty="0"/>
              <a:t>  қыркүйек</a:t>
            </a:r>
            <a:r>
              <a:rPr lang="ru-RU" sz="1400" b="1" dirty="0"/>
              <a:t> - 20 </a:t>
            </a:r>
            <a:r>
              <a:rPr lang="ru-RU" sz="1400" b="1" dirty="0" err="1"/>
              <a:t>желтоқсан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31905" y="1755193"/>
            <a:ext cx="3486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B687C"/>
                </a:solidFill>
              </a:rPr>
              <a:t>3</a:t>
            </a:r>
            <a:r>
              <a:rPr lang="kk-KZ" b="1" dirty="0">
                <a:solidFill>
                  <a:srgbClr val="FB687C"/>
                </a:solidFill>
              </a:rPr>
              <a:t> КЕЗЕҢ</a:t>
            </a:r>
            <a:endParaRPr lang="ru-RU" b="1" dirty="0">
              <a:solidFill>
                <a:srgbClr val="FB687C"/>
              </a:solidFill>
            </a:endParaRPr>
          </a:p>
          <a:p>
            <a:r>
              <a:rPr lang="kk-KZ" sz="1400" dirty="0"/>
              <a:t>2023 жылғы  қаңтардан бастап</a:t>
            </a:r>
          </a:p>
          <a:p>
            <a:r>
              <a:rPr lang="kk-KZ" sz="1400" dirty="0"/>
              <a:t>постчекинг </a:t>
            </a:r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1906" y="432046"/>
            <a:ext cx="3354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B687C"/>
                </a:solidFill>
              </a:rPr>
              <a:t>#</a:t>
            </a:r>
            <a:r>
              <a:rPr lang="kk-KZ" sz="3600" b="1" dirty="0">
                <a:solidFill>
                  <a:srgbClr val="FB687C"/>
                </a:solidFill>
              </a:rPr>
              <a:t>Балаға</a:t>
            </a:r>
            <a:r>
              <a:rPr lang="ru-RU" sz="3600" b="1" dirty="0">
                <a:solidFill>
                  <a:srgbClr val="FB687C"/>
                </a:solidFill>
              </a:rPr>
              <a:t> Лай</a:t>
            </a:r>
            <a:r>
              <a:rPr lang="kk-KZ" sz="3600" b="1" dirty="0">
                <a:solidFill>
                  <a:srgbClr val="FB687C"/>
                </a:solidFill>
              </a:rPr>
              <a:t>ық</a:t>
            </a:r>
            <a:endParaRPr lang="ru-RU" sz="3600" b="1" dirty="0">
              <a:solidFill>
                <a:srgbClr val="FB687C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/>
          <a:srcRect l="30351" t="20097" r="28246" b="16900"/>
          <a:stretch/>
        </p:blipFill>
        <p:spPr>
          <a:xfrm>
            <a:off x="599847" y="267147"/>
            <a:ext cx="1638294" cy="14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3493" y="4585742"/>
            <a:ext cx="3348507" cy="1497495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98811" y="4634045"/>
            <a:ext cx="27575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/>
              <a:t>Асханалар мен санитариялық тораптардың жай-күйін және сапасын бағалаудың критерийлерін </a:t>
            </a:r>
            <a:r>
              <a:rPr lang="kk-KZ" b="1" i="1" dirty="0"/>
              <a:t>қалыптастыру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3493" y="2520339"/>
            <a:ext cx="3348507" cy="1497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23493" y="424070"/>
            <a:ext cx="3348507" cy="14974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98811" y="2668921"/>
            <a:ext cx="2673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Ақпараттық</a:t>
            </a:r>
            <a:r>
              <a:rPr lang="ru-RU" b="1" i="1" dirty="0"/>
              <a:t> </a:t>
            </a:r>
            <a:r>
              <a:rPr lang="ru-RU" b="1" i="1" dirty="0" err="1"/>
              <a:t>жұмыс</a:t>
            </a:r>
            <a:endParaRPr lang="ru-RU" b="1" i="1" dirty="0"/>
          </a:p>
          <a:p>
            <a:pPr algn="ctr"/>
            <a:r>
              <a:rPr lang="ru-RU" dirty="0"/>
              <a:t>БАҚ пен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желілерге</a:t>
            </a:r>
            <a:r>
              <a:rPr lang="ru-RU" dirty="0"/>
              <a:t> </a:t>
            </a:r>
            <a:r>
              <a:rPr lang="ru-RU" dirty="0" err="1"/>
              <a:t>баспасөз</a:t>
            </a:r>
            <a:r>
              <a:rPr lang="ru-RU" dirty="0"/>
              <a:t> </a:t>
            </a:r>
            <a:r>
              <a:rPr lang="ru-RU" dirty="0" err="1"/>
              <a:t>парағын</a:t>
            </a:r>
            <a:r>
              <a:rPr lang="ru-RU" dirty="0"/>
              <a:t> </a:t>
            </a:r>
            <a:r>
              <a:rPr lang="ru-RU" dirty="0" err="1"/>
              <a:t>орналастыру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16721" y="1383453"/>
            <a:ext cx="3348507" cy="1497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30461" y="3401255"/>
            <a:ext cx="3348507" cy="1497495"/>
          </a:xfrm>
          <a:prstGeom prst="rect">
            <a:avLst/>
          </a:prstGeom>
          <a:ln>
            <a:solidFill>
              <a:srgbClr val="0066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7462778" y="3375848"/>
            <a:ext cx="1568157" cy="154830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811154" y="1642776"/>
            <a:ext cx="2672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акцияға</a:t>
            </a:r>
            <a:r>
              <a:rPr lang="ru-RU" dirty="0"/>
              <a:t> </a:t>
            </a:r>
            <a:r>
              <a:rPr lang="ru-RU" dirty="0" err="1"/>
              <a:t>қатысуға</a:t>
            </a:r>
            <a:r>
              <a:rPr lang="ru-RU" dirty="0"/>
              <a:t> </a:t>
            </a:r>
            <a:r>
              <a:rPr lang="ru-RU" dirty="0" err="1"/>
              <a:t>оқушыларды</a:t>
            </a:r>
            <a:r>
              <a:rPr lang="ru-RU" dirty="0"/>
              <a:t>, </a:t>
            </a:r>
            <a:r>
              <a:rPr lang="ru-RU" dirty="0" err="1"/>
              <a:t>ата-аналар</a:t>
            </a:r>
            <a:r>
              <a:rPr lang="ru-RU" dirty="0"/>
              <a:t> </a:t>
            </a:r>
            <a:r>
              <a:rPr lang="ru-RU" dirty="0" err="1"/>
              <a:t>қауымдастығын</a:t>
            </a:r>
            <a:r>
              <a:rPr lang="ru-RU" dirty="0"/>
              <a:t> </a:t>
            </a:r>
            <a:r>
              <a:rPr lang="ru-RU" b="1" i="1" dirty="0" err="1"/>
              <a:t>тарту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56409" y="3400864"/>
            <a:ext cx="3066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dirty="0"/>
          </a:p>
          <a:p>
            <a:pPr algn="ctr"/>
            <a:r>
              <a:rPr lang="ru-RU" dirty="0"/>
              <a:t>БҚҚК, ҮЕҰ </a:t>
            </a:r>
          </a:p>
          <a:p>
            <a:pPr algn="ctr"/>
            <a:r>
              <a:rPr lang="ru-RU" dirty="0" err="1"/>
              <a:t>қызметкерлерінен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тобын</a:t>
            </a:r>
            <a:r>
              <a:rPr lang="ru-RU" dirty="0"/>
              <a:t> </a:t>
            </a:r>
            <a:r>
              <a:rPr lang="ru-RU" b="1" i="1" dirty="0" err="1"/>
              <a:t>құру</a:t>
            </a:r>
            <a:endParaRPr lang="ru-RU" b="1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20640" y="173542"/>
            <a:ext cx="3381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Дайындық</a:t>
            </a:r>
            <a:r>
              <a:rPr lang="ru-RU" sz="2000" b="1" dirty="0"/>
              <a:t> </a:t>
            </a:r>
            <a:endParaRPr lang="ru-RU" sz="2000" dirty="0"/>
          </a:p>
          <a:p>
            <a:pPr algn="ctr"/>
            <a:r>
              <a:rPr lang="kk-KZ" sz="2400" b="1" dirty="0">
                <a:solidFill>
                  <a:srgbClr val="008E8E"/>
                </a:solidFill>
              </a:rPr>
              <a:t>КЕЗЕҢІ</a:t>
            </a:r>
            <a:endParaRPr lang="en-US" sz="2400" b="1" dirty="0">
              <a:solidFill>
                <a:srgbClr val="008E8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89129" y="6181083"/>
            <a:ext cx="3056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#</a:t>
            </a:r>
            <a:r>
              <a:rPr lang="kk-KZ" sz="2400" b="1" dirty="0">
                <a:solidFill>
                  <a:schemeClr val="bg1"/>
                </a:solidFill>
              </a:rPr>
              <a:t>Балаға</a:t>
            </a:r>
            <a:r>
              <a:rPr lang="ru-RU" sz="2400" b="1" dirty="0">
                <a:solidFill>
                  <a:srgbClr val="FB687C"/>
                </a:solidFill>
              </a:rPr>
              <a:t>Лай</a:t>
            </a:r>
            <a:r>
              <a:rPr lang="kk-KZ" sz="2400" b="1" dirty="0">
                <a:solidFill>
                  <a:srgbClr val="FB687C"/>
                </a:solidFill>
              </a:rPr>
              <a:t>ық</a:t>
            </a:r>
            <a:endParaRPr lang="ru-RU" sz="2400" b="1" dirty="0">
              <a:solidFill>
                <a:srgbClr val="FB687C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441344" y="398187"/>
            <a:ext cx="1568157" cy="15483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05926" y="2494931"/>
            <a:ext cx="1568157" cy="154830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628650" y="4560334"/>
            <a:ext cx="1568157" cy="15483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7394889" y="1368130"/>
            <a:ext cx="1568157" cy="154830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698478" y="476038"/>
            <a:ext cx="2873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8 700 699 0446</a:t>
            </a:r>
          </a:p>
          <a:p>
            <a:pPr algn="ctr"/>
            <a:r>
              <a:rPr lang="ru-RU" dirty="0" err="1"/>
              <a:t>Telegram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en-US" b="1" dirty="0"/>
              <a:t>QR</a:t>
            </a:r>
            <a:r>
              <a:rPr lang="kk-KZ" b="1" dirty="0"/>
              <a:t>-код)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What’s</a:t>
            </a:r>
            <a:r>
              <a:rPr lang="ru-RU" dirty="0"/>
              <a:t> </a:t>
            </a:r>
            <a:r>
              <a:rPr lang="ru-RU" dirty="0" err="1"/>
              <a:t>App</a:t>
            </a:r>
            <a:endParaRPr lang="ru-RU" dirty="0"/>
          </a:p>
          <a:p>
            <a:pPr algn="ctr"/>
            <a:r>
              <a:rPr lang="ru-RU" dirty="0" err="1"/>
              <a:t>мессенджерлерінде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чат </a:t>
            </a:r>
            <a:r>
              <a:rPr lang="ru-RU" b="1" i="1" dirty="0" err="1"/>
              <a:t>құру</a:t>
            </a:r>
            <a:endParaRPr lang="ru-RU" b="1" i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5002489" y="191214"/>
            <a:ext cx="703320" cy="70332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8" y="2983334"/>
            <a:ext cx="571500" cy="571500"/>
          </a:xfrm>
        </p:spPr>
      </p:pic>
      <p:pic>
        <p:nvPicPr>
          <p:cNvPr id="32" name="Объект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3864251"/>
            <a:ext cx="571500" cy="571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17" y="1856533"/>
            <a:ext cx="571500" cy="571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78" y="5048737"/>
            <a:ext cx="571500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8" y="920097"/>
            <a:ext cx="571500" cy="5715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7025A6F-D21D-4483-AC8D-5AD8E5D36B8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64" b="19389"/>
          <a:stretch/>
        </p:blipFill>
        <p:spPr>
          <a:xfrm>
            <a:off x="4976857" y="5344573"/>
            <a:ext cx="1213048" cy="123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23493" y="4585742"/>
            <a:ext cx="3348507" cy="1497495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23493" y="2520339"/>
            <a:ext cx="3348507" cy="1497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33646" y="2536045"/>
            <a:ext cx="3025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750" dirty="0"/>
              <a:t>Мекенжайды көрсете отырып </a:t>
            </a:r>
          </a:p>
          <a:p>
            <a:pPr algn="ctr"/>
            <a:r>
              <a:rPr lang="en-US" sz="1750" dirty="0"/>
              <a:t>What</a:t>
            </a:r>
            <a:r>
              <a:rPr lang="ru-RU" sz="1750" dirty="0"/>
              <a:t>’</a:t>
            </a:r>
            <a:r>
              <a:rPr lang="en-US" sz="1750" dirty="0"/>
              <a:t>s App</a:t>
            </a:r>
            <a:r>
              <a:rPr lang="kk-KZ" sz="1750" dirty="0"/>
              <a:t> немесе </a:t>
            </a:r>
            <a:r>
              <a:rPr lang="ru-RU" sz="1750" dirty="0" err="1"/>
              <a:t>Telegram</a:t>
            </a:r>
            <a:r>
              <a:rPr lang="ru-RU" sz="1750" dirty="0"/>
              <a:t> </a:t>
            </a:r>
          </a:p>
          <a:p>
            <a:pPr algn="ctr"/>
            <a:r>
              <a:rPr lang="ru-RU" sz="1750" dirty="0"/>
              <a:t>8 700 699 0446</a:t>
            </a:r>
            <a:endParaRPr lang="kk-KZ" sz="1750" dirty="0"/>
          </a:p>
          <a:p>
            <a:pPr algn="ctr"/>
            <a:r>
              <a:rPr lang="kk-KZ" sz="1750" dirty="0"/>
              <a:t>бірыңғай нөміріне </a:t>
            </a:r>
            <a:r>
              <a:rPr lang="kk-KZ" sz="1750" b="1" i="1" dirty="0"/>
              <a:t>жолда</a:t>
            </a:r>
          </a:p>
          <a:p>
            <a:pPr algn="ctr"/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23493" y="424070"/>
            <a:ext cx="3348507" cy="14974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71003" y="711152"/>
            <a:ext cx="2662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асхананы</a:t>
            </a:r>
            <a:r>
              <a:rPr lang="ru-RU" b="1" i="1" dirty="0"/>
              <a:t>/</a:t>
            </a:r>
            <a:r>
              <a:rPr lang="ru-RU" b="1" i="1" dirty="0" err="1"/>
              <a:t>әжетхананы</a:t>
            </a:r>
            <a:r>
              <a:rPr lang="ru-RU" b="1" i="1" dirty="0"/>
              <a:t> </a:t>
            </a:r>
            <a:r>
              <a:rPr lang="ru-RU" dirty="0" err="1"/>
              <a:t>тексер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суретке</a:t>
            </a:r>
            <a:r>
              <a:rPr lang="ru-RU" dirty="0"/>
              <a:t> </a:t>
            </a:r>
            <a:r>
              <a:rPr lang="ru-RU" dirty="0" err="1"/>
              <a:t>түсір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16721" y="1383453"/>
            <a:ext cx="3348507" cy="1497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30461" y="3401255"/>
            <a:ext cx="3348507" cy="1497495"/>
          </a:xfrm>
          <a:prstGeom prst="rect">
            <a:avLst/>
          </a:prstGeom>
          <a:ln>
            <a:solidFill>
              <a:srgbClr val="0066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7411235" y="1360618"/>
            <a:ext cx="1562945" cy="154316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844201" y="1532035"/>
            <a:ext cx="2317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Жұмыс</a:t>
            </a:r>
            <a:r>
              <a:rPr lang="ru-RU" b="1" i="1" dirty="0"/>
              <a:t> </a:t>
            </a:r>
            <a:r>
              <a:rPr lang="ru-RU" b="1" i="1" dirty="0" err="1"/>
              <a:t>тобы</a:t>
            </a:r>
            <a:r>
              <a:rPr lang="ru-RU" b="1" i="1" dirty="0"/>
              <a:t> </a:t>
            </a:r>
          </a:p>
          <a:p>
            <a:pPr algn="ctr"/>
            <a:r>
              <a:rPr lang="ru-RU" dirty="0" err="1"/>
              <a:t>жағдайды</a:t>
            </a:r>
            <a:r>
              <a:rPr lang="ru-RU" dirty="0"/>
              <a:t> </a:t>
            </a:r>
            <a:r>
              <a:rPr lang="ru-RU" dirty="0" err="1"/>
              <a:t>жақсарту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ұсыныстар</a:t>
            </a:r>
            <a:endParaRPr lang="ru-RU" dirty="0"/>
          </a:p>
          <a:p>
            <a:pPr algn="ctr"/>
            <a:r>
              <a:rPr lang="kk-KZ" dirty="0"/>
              <a:t>жолдайды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44201" y="3696476"/>
            <a:ext cx="2317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Мектеп</a:t>
            </a:r>
            <a:r>
              <a:rPr lang="ru-RU" b="1" i="1" dirty="0"/>
              <a:t> ЖАО-мен </a:t>
            </a:r>
            <a:r>
              <a:rPr lang="ru-RU" b="1" i="1" dirty="0" err="1"/>
              <a:t>бірге</a:t>
            </a:r>
            <a:r>
              <a:rPr lang="ru-RU" b="1" i="1" dirty="0"/>
              <a:t> </a:t>
            </a:r>
            <a:r>
              <a:rPr lang="ru-RU" dirty="0" err="1"/>
              <a:t>ескертулерді</a:t>
            </a:r>
            <a:r>
              <a:rPr lang="ru-RU" dirty="0"/>
              <a:t> </a:t>
            </a:r>
            <a:r>
              <a:rPr lang="ru-RU" dirty="0" err="1"/>
              <a:t>жояды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20640" y="173542"/>
            <a:ext cx="3381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B7C026"/>
                </a:solidFill>
              </a:rPr>
              <a:t>1 КЕЗЕҢ</a:t>
            </a:r>
          </a:p>
          <a:p>
            <a:pPr algn="ctr"/>
            <a:r>
              <a:rPr lang="en-US" sz="2400" b="1" dirty="0"/>
              <a:t>Check your school</a:t>
            </a:r>
            <a:endParaRPr lang="ru-RU" sz="24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01" y="301219"/>
            <a:ext cx="703320" cy="70332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989129" y="6181083"/>
            <a:ext cx="3056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#</a:t>
            </a:r>
            <a:r>
              <a:rPr lang="kk-KZ" sz="2400" b="1" dirty="0">
                <a:solidFill>
                  <a:schemeClr val="bg1"/>
                </a:solidFill>
              </a:rPr>
              <a:t>Балаға</a:t>
            </a:r>
            <a:r>
              <a:rPr lang="ru-RU" sz="2400" b="1" dirty="0">
                <a:solidFill>
                  <a:srgbClr val="FB687C"/>
                </a:solidFill>
              </a:rPr>
              <a:t>Лай</a:t>
            </a:r>
            <a:r>
              <a:rPr lang="kk-KZ" sz="2400" b="1" dirty="0">
                <a:solidFill>
                  <a:srgbClr val="FB687C"/>
                </a:solidFill>
              </a:rPr>
              <a:t>ық</a:t>
            </a:r>
            <a:endParaRPr lang="ru-RU" sz="2400" b="1" dirty="0">
              <a:solidFill>
                <a:srgbClr val="FB687C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7411234" y="3378421"/>
            <a:ext cx="1562945" cy="15431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480581" y="4562908"/>
            <a:ext cx="1562945" cy="15431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470240" y="2502113"/>
            <a:ext cx="1562945" cy="15431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481338" y="412193"/>
            <a:ext cx="1540751" cy="152124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216458" y="5036242"/>
            <a:ext cx="2317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/>
              <a:t>Жұмыс тобы </a:t>
            </a:r>
          </a:p>
          <a:p>
            <a:pPr algn="ctr"/>
            <a:r>
              <a:rPr lang="kk-KZ" dirty="0"/>
              <a:t>талдау жүргізеді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86" y="2983335"/>
            <a:ext cx="571500" cy="571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56" y="3854699"/>
            <a:ext cx="571500" cy="571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18" y="1882273"/>
            <a:ext cx="571500" cy="571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3" y="887066"/>
            <a:ext cx="571500" cy="571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3" y="5036242"/>
            <a:ext cx="571500" cy="571500"/>
          </a:xfrm>
          <a:prstGeom prst="rect">
            <a:avLst/>
          </a:prstGeom>
        </p:spPr>
      </p:pic>
      <p:pic>
        <p:nvPicPr>
          <p:cNvPr id="33" name="Объект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87" y="5276049"/>
            <a:ext cx="571500" cy="5715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996601" y="5226767"/>
            <a:ext cx="2317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Өз</a:t>
            </a:r>
            <a:r>
              <a:rPr lang="ru-RU" b="1" i="1" dirty="0"/>
              <a:t> </a:t>
            </a:r>
            <a:r>
              <a:rPr lang="ru-RU" b="1" i="1" dirty="0" err="1"/>
              <a:t>мектебіңді</a:t>
            </a:r>
            <a:r>
              <a:rPr lang="ru-RU" b="1" i="1" dirty="0"/>
              <a:t> </a:t>
            </a:r>
            <a:r>
              <a:rPr lang="ru-RU" b="1" i="1" dirty="0" err="1"/>
              <a:t>жақсарттың</a:t>
            </a:r>
            <a:r>
              <a:rPr lang="ru-RU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809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20640" y="173542"/>
            <a:ext cx="3381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2D628C"/>
                </a:solidFill>
              </a:rPr>
              <a:t>ҚАТЫСУШЫЛАР ҮШІН БЕЙНЕ МАТЕРИАЛДАР</a:t>
            </a:r>
            <a:endParaRPr lang="ru-RU" sz="2400" b="1" dirty="0">
              <a:solidFill>
                <a:srgbClr val="2D628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0351" t="20097" r="28246" b="16900"/>
          <a:stretch/>
        </p:blipFill>
        <p:spPr>
          <a:xfrm>
            <a:off x="509231" y="108299"/>
            <a:ext cx="1638294" cy="1402268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0" y="1638980"/>
            <a:ext cx="7365726" cy="49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23493" y="4585742"/>
            <a:ext cx="3348507" cy="1497495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23493" y="2520339"/>
            <a:ext cx="3348507" cy="1497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71737" y="2568694"/>
            <a:ext cx="26002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Instagram</a:t>
            </a:r>
            <a:r>
              <a:rPr lang="en-US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 err="1"/>
              <a:t>TikTok</a:t>
            </a:r>
            <a:r>
              <a:rPr lang="en-US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желілерінде</a:t>
            </a:r>
            <a:r>
              <a:rPr lang="ru-RU" dirty="0"/>
              <a:t> #</a:t>
            </a:r>
            <a:r>
              <a:rPr lang="ru-RU" dirty="0" err="1"/>
              <a:t>БалағаЛайық</a:t>
            </a:r>
            <a:r>
              <a:rPr lang="ru-RU" dirty="0"/>
              <a:t> #</a:t>
            </a:r>
            <a:r>
              <a:rPr lang="en-US" dirty="0" err="1"/>
              <a:t>Balagalaiyq</a:t>
            </a:r>
            <a:endParaRPr lang="ru-RU" dirty="0"/>
          </a:p>
          <a:p>
            <a:pPr algn="ctr"/>
            <a:r>
              <a:rPr lang="ru-RU" dirty="0" err="1"/>
              <a:t>хэштегімен</a:t>
            </a:r>
            <a:r>
              <a:rPr lang="ru-RU" dirty="0"/>
              <a:t> </a:t>
            </a:r>
            <a:r>
              <a:rPr lang="ru-RU" dirty="0" err="1"/>
              <a:t>жарияла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23493" y="424070"/>
            <a:ext cx="3348507" cy="14974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539940" y="433947"/>
            <a:ext cx="1496685" cy="14777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16721" y="1383453"/>
            <a:ext cx="3348507" cy="1497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30461" y="3401255"/>
            <a:ext cx="3348507" cy="1497495"/>
          </a:xfrm>
          <a:prstGeom prst="rect">
            <a:avLst/>
          </a:prstGeom>
          <a:ln>
            <a:solidFill>
              <a:srgbClr val="0066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20640" y="173542"/>
            <a:ext cx="3381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9A43"/>
                </a:solidFill>
              </a:rPr>
              <a:t>2 КЕЗЕҢ</a:t>
            </a:r>
          </a:p>
          <a:p>
            <a:pPr algn="ctr"/>
            <a:r>
              <a:rPr lang="en-US" sz="2400" b="1" dirty="0" err="1"/>
              <a:t>FeedBack</a:t>
            </a:r>
            <a:r>
              <a:rPr lang="en-US" sz="2400" b="1" dirty="0"/>
              <a:t> SCHOOL</a:t>
            </a:r>
            <a:endParaRPr lang="ru-RU" sz="2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01" y="301219"/>
            <a:ext cx="703320" cy="70332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989129" y="6181083"/>
            <a:ext cx="3056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#</a:t>
            </a:r>
            <a:r>
              <a:rPr lang="kk-KZ" sz="2400" b="1" dirty="0">
                <a:solidFill>
                  <a:schemeClr val="bg1"/>
                </a:solidFill>
              </a:rPr>
              <a:t>Балаға</a:t>
            </a:r>
            <a:r>
              <a:rPr lang="ru-RU" sz="2400" b="1" dirty="0">
                <a:solidFill>
                  <a:srgbClr val="FB687C"/>
                </a:solidFill>
              </a:rPr>
              <a:t>Лай</a:t>
            </a:r>
            <a:r>
              <a:rPr lang="kk-KZ" sz="2400" b="1" dirty="0">
                <a:solidFill>
                  <a:srgbClr val="FB687C"/>
                </a:solidFill>
              </a:rPr>
              <a:t>ық</a:t>
            </a:r>
            <a:endParaRPr lang="ru-RU" sz="2400" b="1" dirty="0">
              <a:solidFill>
                <a:srgbClr val="FB687C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566725" y="2530215"/>
            <a:ext cx="1496685" cy="14777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566725" y="4595619"/>
            <a:ext cx="1496685" cy="14777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7475558" y="3411132"/>
            <a:ext cx="1496685" cy="14777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7475558" y="1390502"/>
            <a:ext cx="1496685" cy="147773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797769" y="711152"/>
            <a:ext cx="2932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асхананы</a:t>
            </a:r>
            <a:r>
              <a:rPr lang="ru-RU" dirty="0"/>
              <a:t>/</a:t>
            </a:r>
            <a:r>
              <a:rPr lang="ru-RU" dirty="0" err="1"/>
              <a:t>әжетхананы</a:t>
            </a:r>
            <a:r>
              <a:rPr lang="ru-RU" b="1" i="1" dirty="0"/>
              <a:t> </a:t>
            </a:r>
            <a:r>
              <a:rPr lang="ru-RU" b="1" i="1" dirty="0" err="1"/>
              <a:t>тексер</a:t>
            </a:r>
            <a:r>
              <a:rPr lang="ru-RU" b="1" i="1" dirty="0"/>
              <a:t> </a:t>
            </a:r>
            <a:r>
              <a:rPr lang="ru-RU" b="1" i="1" dirty="0" err="1"/>
              <a:t>және</a:t>
            </a:r>
            <a:r>
              <a:rPr lang="ru-RU" b="1" i="1" dirty="0"/>
              <a:t> </a:t>
            </a:r>
            <a:r>
              <a:rPr lang="ru-RU" b="1" i="1" dirty="0" err="1"/>
              <a:t>суретке</a:t>
            </a:r>
            <a:r>
              <a:rPr lang="ru-RU" b="1" i="1" dirty="0"/>
              <a:t> </a:t>
            </a:r>
            <a:r>
              <a:rPr lang="ru-RU" b="1" i="1" dirty="0" err="1"/>
              <a:t>түсір</a:t>
            </a:r>
            <a:endParaRPr lang="ru-RU" b="1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97769" y="4585742"/>
            <a:ext cx="2736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/>
              <a:t>Жұмыс тобы </a:t>
            </a:r>
            <a:r>
              <a:rPr lang="kk-KZ" dirty="0"/>
              <a:t>«</a:t>
            </a:r>
            <a:r>
              <a:rPr lang="en-US" b="1" dirty="0"/>
              <a:t>Check your school</a:t>
            </a:r>
            <a:r>
              <a:rPr lang="kk-KZ" b="1" dirty="0"/>
              <a:t>»</a:t>
            </a:r>
            <a:endParaRPr lang="ru-RU" b="1" dirty="0"/>
          </a:p>
          <a:p>
            <a:pPr algn="ctr"/>
            <a:r>
              <a:rPr lang="kk-KZ" dirty="0"/>
              <a:t>кезеңінің деректеріне талдау жасайды және салыстырады</a:t>
            </a:r>
          </a:p>
          <a:p>
            <a:pPr algn="ctr"/>
            <a:endParaRPr lang="kk-KZ" b="1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31665" y="1438705"/>
            <a:ext cx="2317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Жұмыс</a:t>
            </a:r>
            <a:r>
              <a:rPr lang="ru-RU" b="1" i="1" dirty="0"/>
              <a:t> </a:t>
            </a:r>
            <a:r>
              <a:rPr lang="ru-RU" b="1" i="1" dirty="0" err="1"/>
              <a:t>тобы</a:t>
            </a:r>
            <a:r>
              <a:rPr lang="ru-RU" b="1" i="1" dirty="0"/>
              <a:t> </a:t>
            </a:r>
            <a:r>
              <a:rPr lang="ru-RU" dirty="0" err="1"/>
              <a:t>жағдайды</a:t>
            </a:r>
            <a:r>
              <a:rPr lang="ru-RU" dirty="0"/>
              <a:t> </a:t>
            </a:r>
            <a:r>
              <a:rPr lang="ru-RU" dirty="0" err="1"/>
              <a:t>түзету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ұсыныстар</a:t>
            </a:r>
            <a:r>
              <a:rPr lang="ru-RU" dirty="0"/>
              <a:t> </a:t>
            </a:r>
            <a:r>
              <a:rPr lang="ru-RU" dirty="0" err="1"/>
              <a:t>жолдайды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844201" y="3696476"/>
            <a:ext cx="2317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Мектеп</a:t>
            </a:r>
            <a:r>
              <a:rPr lang="ru-RU" b="1" i="1" dirty="0"/>
              <a:t> ЖАО-мен </a:t>
            </a:r>
            <a:r>
              <a:rPr lang="ru-RU" b="1" i="1" dirty="0" err="1"/>
              <a:t>бірге</a:t>
            </a:r>
            <a:r>
              <a:rPr lang="ru-RU" b="1" i="1" dirty="0"/>
              <a:t> </a:t>
            </a:r>
            <a:r>
              <a:rPr lang="ru-RU" dirty="0" err="1"/>
              <a:t>ескертулерді</a:t>
            </a:r>
            <a:r>
              <a:rPr lang="ru-RU" dirty="0"/>
              <a:t> </a:t>
            </a:r>
            <a:r>
              <a:rPr lang="ru-RU" dirty="0" err="1"/>
              <a:t>жояды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996601" y="5226767"/>
            <a:ext cx="2317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Өз</a:t>
            </a:r>
            <a:r>
              <a:rPr lang="ru-RU" b="1" i="1" dirty="0"/>
              <a:t> </a:t>
            </a:r>
            <a:r>
              <a:rPr lang="ru-RU" b="1" i="1" dirty="0" err="1"/>
              <a:t>мектебіңді</a:t>
            </a:r>
            <a:r>
              <a:rPr lang="ru-RU" b="1" i="1" dirty="0"/>
              <a:t> </a:t>
            </a:r>
            <a:r>
              <a:rPr lang="ru-RU" b="1" i="1" dirty="0" err="1"/>
              <a:t>жақсарттың</a:t>
            </a:r>
            <a:r>
              <a:rPr lang="ru-RU" b="1" i="1" dirty="0"/>
              <a:t>!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69" y="3854699"/>
            <a:ext cx="571500" cy="571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31" y="1882273"/>
            <a:ext cx="571500" cy="57150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17" y="887066"/>
            <a:ext cx="571500" cy="571500"/>
          </a:xfrm>
        </p:spPr>
      </p:pic>
      <p:pic>
        <p:nvPicPr>
          <p:cNvPr id="37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87" y="5276049"/>
            <a:ext cx="571500" cy="571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0" y="2969012"/>
            <a:ext cx="571500" cy="571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17" y="5038656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94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221</Words>
  <Application>Microsoft Office PowerPoint</Application>
  <PresentationFormat>Экран (4:3)</PresentationFormat>
  <Paragraphs>57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User 0906</cp:lastModifiedBy>
  <cp:revision>33</cp:revision>
  <dcterms:created xsi:type="dcterms:W3CDTF">2014-10-08T06:06:36Z</dcterms:created>
  <dcterms:modified xsi:type="dcterms:W3CDTF">2022-04-25T07:43:21Z</dcterms:modified>
</cp:coreProperties>
</file>